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chivo" pitchFamily="2" charset="77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Lexend" pitchFamily="2" charset="77"/>
      <p:regular r:id="rId31"/>
      <p:bold r:id="rId32"/>
    </p:embeddedFont>
    <p:embeddedFont>
      <p:font typeface="Lexend Black" pitchFamily="2" charset="77"/>
      <p:bold r:id="rId33"/>
    </p:embeddedFont>
    <p:embeddedFont>
      <p:font typeface="Lexend ExtraLight" pitchFamily="2" charset="77"/>
      <p:regular r:id="rId34"/>
      <p:bold r:id="rId35"/>
    </p:embeddedFont>
    <p:embeddedFont>
      <p:font typeface="Lexend Light" pitchFamily="2" charset="77"/>
      <p:regular r:id="rId36"/>
      <p:bold r:id="rId37"/>
    </p:embeddedFont>
    <p:embeddedFont>
      <p:font typeface="Lexend Medium" pitchFamily="2" charset="77"/>
      <p:regular r:id="rId38"/>
      <p:bold r:id="rId39"/>
    </p:embeddedFont>
    <p:embeddedFont>
      <p:font typeface="Manrope Medium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/>
    <p:restoredTop sz="94675"/>
  </p:normalViewPr>
  <p:slideViewPr>
    <p:cSldViewPr snapToGrid="0">
      <p:cViewPr>
        <p:scale>
          <a:sx n="291" d="100"/>
          <a:sy n="291" d="100"/>
        </p:scale>
        <p:origin x="144" y="-6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09f9af2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09f9af21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09f9af21b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09f9af21b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209eeb15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209eeb15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209eeb15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209eeb15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209eeb15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209eeb15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209eeb15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209eeb15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bdbe75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bdbe75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bdbe7550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bdbe7550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209eeb1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209eeb1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bdbe7550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bdbe7550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e5ece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e5ece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209eeb15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209eeb15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27e5ece9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27e5ece9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209eeb15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209eeb15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bdbe7550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bdbe7550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209eeb15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209eeb15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09f9af21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09f9af21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09f9af21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09f9af21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09f9af21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09f9af21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0ae94112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0ae94112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209eeb15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209eeb15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206762fb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206762fb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209eeb1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209eeb1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6191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074" y="8833175"/>
            <a:ext cx="1287324" cy="8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5" y="647150"/>
            <a:ext cx="5628452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6975131" y="676121"/>
            <a:ext cx="26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l="8758" r="8767"/>
          <a:stretch/>
        </p:blipFill>
        <p:spPr>
          <a:xfrm>
            <a:off x="7269250" y="2841391"/>
            <a:ext cx="4717500" cy="422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63" name="Google Shape;163;p22"/>
          <p:cNvGrpSpPr/>
          <p:nvPr/>
        </p:nvGrpSpPr>
        <p:grpSpPr>
          <a:xfrm>
            <a:off x="601700" y="9375750"/>
            <a:ext cx="9833350" cy="147000"/>
            <a:chOff x="633500" y="9432525"/>
            <a:chExt cx="9833350" cy="147000"/>
          </a:xfrm>
        </p:grpSpPr>
        <p:sp>
          <p:nvSpPr>
            <p:cNvPr id="164" name="Google Shape;164;p22"/>
            <p:cNvSpPr txBox="1"/>
            <p:nvPr/>
          </p:nvSpPr>
          <p:spPr>
            <a:xfrm>
              <a:off x="7884750" y="9432525"/>
              <a:ext cx="2582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633500" y="9432525"/>
              <a:ext cx="2582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Miisiones ONU y armada.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166" name="Google Shape;166;p22"/>
          <p:cNvPicPr preferRelativeResize="0"/>
          <p:nvPr/>
        </p:nvPicPr>
        <p:blipFill rotWithShape="1">
          <a:blip r:embed="rId5">
            <a:alphaModFix/>
          </a:blip>
          <a:srcRect l="8690" r="8698"/>
          <a:stretch/>
        </p:blipFill>
        <p:spPr>
          <a:xfrm>
            <a:off x="12521493" y="2841398"/>
            <a:ext cx="4717500" cy="4226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1003300" y="2841400"/>
            <a:ext cx="57312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En 2017, 2019 y 2020 tuvimos la oportunidad de gestionar la logística para vehículos militares para la colaboración de las armadas de Uruguay y Paraguay con la ONU.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1003300" y="23676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t="157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601700" y="3838200"/>
            <a:ext cx="11988900" cy="59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MAQUINARIA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PESADA.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>
            <a:off x="832075" y="48441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3"/>
          <p:cNvSpPr txBox="1"/>
          <p:nvPr/>
        </p:nvSpPr>
        <p:spPr>
          <a:xfrm>
            <a:off x="7852950" y="9375750"/>
            <a:ext cx="2582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384" y="4149962"/>
            <a:ext cx="2291877" cy="22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l="26414" t="10897" r="28656" b="12250"/>
          <a:stretch/>
        </p:blipFill>
        <p:spPr>
          <a:xfrm>
            <a:off x="5742550" y="3961025"/>
            <a:ext cx="2726676" cy="26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8662881" y="4767213"/>
            <a:ext cx="44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endParaRPr sz="60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-125" y="0"/>
            <a:ext cx="18288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4"/>
          <p:cNvCxnSpPr/>
          <p:nvPr/>
        </p:nvCxnSpPr>
        <p:spPr>
          <a:xfrm>
            <a:off x="601700" y="3269850"/>
            <a:ext cx="0" cy="3747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24"/>
          <p:cNvGrpSpPr/>
          <p:nvPr/>
        </p:nvGrpSpPr>
        <p:grpSpPr>
          <a:xfrm>
            <a:off x="601700" y="9279896"/>
            <a:ext cx="17084603" cy="338700"/>
            <a:chOff x="633500" y="9336671"/>
            <a:chExt cx="17084603" cy="338700"/>
          </a:xfrm>
        </p:grpSpPr>
        <p:sp>
          <p:nvSpPr>
            <p:cNvPr id="190" name="Google Shape;190;p24"/>
            <p:cNvSpPr txBox="1"/>
            <p:nvPr/>
          </p:nvSpPr>
          <p:spPr>
            <a:xfrm>
              <a:off x="17454103" y="9336671"/>
              <a:ext cx="26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7</a:t>
              </a:r>
              <a:endParaRPr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7965675" y="9432525"/>
              <a:ext cx="27267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TRANSPORTE DE YATES.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93" name="Google Shape;193;p24"/>
          <p:cNvSpPr txBox="1"/>
          <p:nvPr/>
        </p:nvSpPr>
        <p:spPr>
          <a:xfrm>
            <a:off x="1018225" y="3901338"/>
            <a:ext cx="165834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Gestionamos la logística de maquinaria pesada para entregar en cualquier parte del mundo. Junto a nuestro personal capacitado tenemos los recursos para mover cualquier tipo de maquinaria adaptándonos a las necesidades de nuestros clientes</a:t>
            </a:r>
            <a:r>
              <a:rPr lang="es" sz="40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.​</a:t>
            </a:r>
            <a:endParaRPr sz="4000">
              <a:solidFill>
                <a:srgbClr val="43BDA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Contamos con experiencia en transporte de maquinaria ya sea equipos especiales, tanques, infraestructura, etc.</a:t>
            </a:r>
            <a:endParaRPr sz="33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43BDA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601700" y="3838200"/>
            <a:ext cx="11988900" cy="5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MAQUINARIA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PESADA.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200" name="Google Shape;200;p25"/>
          <p:cNvCxnSpPr/>
          <p:nvPr/>
        </p:nvCxnSpPr>
        <p:spPr>
          <a:xfrm>
            <a:off x="832075" y="48441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1" name="Google Shape;201;p25"/>
          <p:cNvGrpSpPr/>
          <p:nvPr/>
        </p:nvGrpSpPr>
        <p:grpSpPr>
          <a:xfrm>
            <a:off x="601700" y="9279896"/>
            <a:ext cx="17084603" cy="338700"/>
            <a:chOff x="633500" y="9336671"/>
            <a:chExt cx="17084603" cy="338700"/>
          </a:xfrm>
        </p:grpSpPr>
        <p:sp>
          <p:nvSpPr>
            <p:cNvPr id="202" name="Google Shape;202;p25"/>
            <p:cNvSpPr txBox="1"/>
            <p:nvPr/>
          </p:nvSpPr>
          <p:spPr>
            <a:xfrm>
              <a:off x="17454103" y="9336671"/>
              <a:ext cx="26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4</a:t>
              </a:r>
              <a:endParaRPr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3" name="Google Shape;203;p25"/>
            <p:cNvSpPr txBox="1"/>
            <p:nvPr/>
          </p:nvSpPr>
          <p:spPr>
            <a:xfrm>
              <a:off x="7884750" y="9432525"/>
              <a:ext cx="2582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204" name="Google Shape;204;p25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Servicios Especiales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 l="4379" t="25143" b="3141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601700" y="5298700"/>
            <a:ext cx="11988900" cy="59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PROYECTOS.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832075" y="61395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5"/>
          <p:cNvSpPr txBox="1"/>
          <p:nvPr/>
        </p:nvSpPr>
        <p:spPr>
          <a:xfrm>
            <a:off x="7852950" y="9375750"/>
            <a:ext cx="2582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6"/>
          <p:cNvCxnSpPr/>
          <p:nvPr/>
        </p:nvCxnSpPr>
        <p:spPr>
          <a:xfrm>
            <a:off x="739250" y="50054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6"/>
          <p:cNvSpPr txBox="1"/>
          <p:nvPr/>
        </p:nvSpPr>
        <p:spPr>
          <a:xfrm>
            <a:off x="622850" y="53338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2015 -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Manejamos la logística de la refrigeración de la central para la firma Torishima en Argentina.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19" name="Google Shape;219;p26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20" name="Google Shape;220;p26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622850" y="2054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CENTRAL TERMOELÉCTRICA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622850" y="30392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Vuelta de Obligado, Santa Fe, Argentina</a:t>
            </a:r>
            <a:endParaRPr sz="47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7"/>
          <p:cNvCxnSpPr/>
          <p:nvPr/>
        </p:nvCxnSpPr>
        <p:spPr>
          <a:xfrm>
            <a:off x="739250" y="50054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7"/>
          <p:cNvSpPr txBox="1"/>
          <p:nvPr/>
        </p:nvSpPr>
        <p:spPr>
          <a:xfrm>
            <a:off x="622850" y="53338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2016 -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Para</a:t>
            </a: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Newpark Drilling Fluids realizamos la gestión, la logística de la planta de lodos y materiales que Newpark instaló en el puerto de Montevideo.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33" name="Google Shape;233;p27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5" name="Google Shape;235;p27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622850" y="2054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PLATAFORMA CONTINENTAL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622850" y="3039250"/>
            <a:ext cx="11505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Exploración petrolera offshore bloque 14 para Total Energy UY</a:t>
            </a:r>
            <a:endParaRPr sz="47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8"/>
          <p:cNvCxnSpPr/>
          <p:nvPr/>
        </p:nvCxnSpPr>
        <p:spPr>
          <a:xfrm>
            <a:off x="739250" y="50054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28"/>
          <p:cNvSpPr txBox="1"/>
          <p:nvPr/>
        </p:nvSpPr>
        <p:spPr>
          <a:xfrm>
            <a:off x="622850" y="53338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2011 - 2013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-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Logística de materiales de toda la planta para Andritz Pulp and Paper. Utilizamos 5000 contenedores de 40’ y 18 buques de proyecto con 110.000 m3.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47" name="Google Shape;247;p28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48" name="Google Shape;248;p28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9" name="Google Shape;249;p28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622850" y="2054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PROYECTO ORIÓN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622850" y="3039250"/>
            <a:ext cx="11505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Planta de Celulosa de Montes del Plata en Punta Pereira, Colonia, UY</a:t>
            </a:r>
            <a:endParaRPr sz="47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6">
            <a:alphaModFix/>
          </a:blip>
          <a:srcRect l="22334" r="4485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4">
            <a:alphaModFix/>
          </a:blip>
          <a:srcRect l="8833" r="8841"/>
          <a:stretch/>
        </p:blipFill>
        <p:spPr>
          <a:xfrm>
            <a:off x="6550275" y="4266400"/>
            <a:ext cx="5119800" cy="466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16975131" y="676121"/>
            <a:ext cx="26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5">
            <a:alphaModFix/>
          </a:blip>
          <a:srcRect l="899" r="15794"/>
          <a:stretch/>
        </p:blipFill>
        <p:spPr>
          <a:xfrm>
            <a:off x="567950" y="4243575"/>
            <a:ext cx="5119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6">
            <a:alphaModFix/>
          </a:blip>
          <a:srcRect l="9290" r="9282"/>
          <a:stretch/>
        </p:blipFill>
        <p:spPr>
          <a:xfrm>
            <a:off x="12600250" y="4225450"/>
            <a:ext cx="5119800" cy="470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601700" y="1357200"/>
            <a:ext cx="12738300" cy="14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Montes del plata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264" name="Google Shape;264;p29"/>
          <p:cNvCxnSpPr/>
          <p:nvPr/>
        </p:nvCxnSpPr>
        <p:spPr>
          <a:xfrm>
            <a:off x="775275" y="28101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 txBox="1"/>
          <p:nvPr/>
        </p:nvSpPr>
        <p:spPr>
          <a:xfrm>
            <a:off x="775275" y="29591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2011 - 2013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9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68" name="Google Shape;268;p29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9" name="Google Shape;269;p29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/>
          <p:nvPr/>
        </p:nvCxnSpPr>
        <p:spPr>
          <a:xfrm>
            <a:off x="739250" y="50054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0"/>
          <p:cNvSpPr txBox="1"/>
          <p:nvPr/>
        </p:nvSpPr>
        <p:spPr>
          <a:xfrm>
            <a:off x="622850" y="53338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2021 - 2022 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-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Realizamos logística y manejo de todo el material de la remodelación de la planta. Esta carga se transportó por mar desde China a Arica, Chile y luego se entregó en Bolivia vía terrestre.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79" name="Google Shape;279;p30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0" name="Google Shape;280;p30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281" name="Google Shape;2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622850" y="2054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COMPAÑÍA CEMENTERA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622850" y="3039250"/>
            <a:ext cx="11505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Logística y manejo de materiales en Santa Cruz, BO</a:t>
            </a:r>
            <a:endParaRPr sz="47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6">
            <a:alphaModFix/>
          </a:blip>
          <a:srcRect l="22334" r="4485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7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 t="15837" b="15837"/>
          <a:stretch/>
        </p:blipFill>
        <p:spPr>
          <a:xfrm>
            <a:off x="6550275" y="4266400"/>
            <a:ext cx="5119800" cy="466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16975131" y="676121"/>
            <a:ext cx="26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5">
            <a:alphaModFix/>
          </a:blip>
          <a:srcRect l="8471" r="8471"/>
          <a:stretch/>
        </p:blipFill>
        <p:spPr>
          <a:xfrm>
            <a:off x="567950" y="4243575"/>
            <a:ext cx="5119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6">
            <a:alphaModFix/>
          </a:blip>
          <a:srcRect l="9171" r="9162"/>
          <a:stretch/>
        </p:blipFill>
        <p:spPr>
          <a:xfrm>
            <a:off x="12600250" y="4225450"/>
            <a:ext cx="5119800" cy="470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601700" y="1357200"/>
            <a:ext cx="17298000" cy="27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Proyecto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FERROCARRIL CENTRAL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1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298" name="Google Shape;298;p31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9" name="Google Shape;299;p31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17950" y="3319950"/>
            <a:ext cx="16652100" cy="3647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NUESTRO</a:t>
            </a:r>
            <a:endParaRPr sz="103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GRUPO</a:t>
            </a:r>
            <a:endParaRPr sz="103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4652475" y="8816100"/>
            <a:ext cx="2292516" cy="837054"/>
          </a:xfrm>
          <a:prstGeom prst="flowChartTerminato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981075" y="8527475"/>
            <a:ext cx="15963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5074" y="8833175"/>
            <a:ext cx="1287324" cy="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06" name="Google Shape;306;p32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307" name="Google Shape;307;p32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8" name="Google Shape;308;p32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601700" y="3835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FERROCARRIL CENTRAL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601700" y="4820250"/>
            <a:ext cx="11505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Grupo Vía Central (consorcio Saceem, Berkes, Sacyr, NGE)</a:t>
            </a:r>
            <a:endParaRPr sz="47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6">
            <a:alphaModFix/>
          </a:blip>
          <a:srcRect l="22334" r="4485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7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601700" y="2271600"/>
            <a:ext cx="8394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LOCALES</a:t>
            </a:r>
            <a:endParaRPr sz="47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320" name="Google Shape;320;p33"/>
          <p:cNvCxnSpPr/>
          <p:nvPr/>
        </p:nvCxnSpPr>
        <p:spPr>
          <a:xfrm>
            <a:off x="800675" y="3597500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3"/>
          <p:cNvSpPr txBox="1"/>
          <p:nvPr/>
        </p:nvSpPr>
        <p:spPr>
          <a:xfrm>
            <a:off x="601700" y="41872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Localmente en Uruguay hemos participado en varios proyectos para OSE, Logística de infraestructura para las represas, Industrias Agro y Forestales.</a:t>
            </a:r>
            <a:endParaRPr sz="33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sz="33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4">
            <a:alphaModFix/>
          </a:blip>
          <a:srcRect l="8698" r="8698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23" name="Google Shape;323;p33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324" name="Google Shape;324;p33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5" name="Google Shape;325;p33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326" name="Google Shape;3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4"/>
          <p:cNvCxnSpPr/>
          <p:nvPr/>
        </p:nvCxnSpPr>
        <p:spPr>
          <a:xfrm>
            <a:off x="712999" y="5442912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34"/>
          <p:cNvSpPr txBox="1"/>
          <p:nvPr/>
        </p:nvSpPr>
        <p:spPr>
          <a:xfrm>
            <a:off x="622850" y="5333800"/>
            <a:ext cx="7992600" cy="2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2023 -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Transporte de tuberías para proyecto OSE en Paysandú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35" name="Google Shape;335;p34"/>
          <p:cNvGrpSpPr/>
          <p:nvPr/>
        </p:nvGrpSpPr>
        <p:grpSpPr>
          <a:xfrm>
            <a:off x="601700" y="9375746"/>
            <a:ext cx="9858850" cy="147004"/>
            <a:chOff x="633500" y="9432521"/>
            <a:chExt cx="9858850" cy="147004"/>
          </a:xfrm>
        </p:grpSpPr>
        <p:sp>
          <p:nvSpPr>
            <p:cNvPr id="336" name="Google Shape;336;p34"/>
            <p:cNvSpPr txBox="1"/>
            <p:nvPr/>
          </p:nvSpPr>
          <p:spPr>
            <a:xfrm>
              <a:off x="7859250" y="9432525"/>
              <a:ext cx="26331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7" name="Google Shape;337;p34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Proyectos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622850" y="2054050"/>
            <a:ext cx="11505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OSE PAYSANDÚ</a:t>
            </a:r>
            <a:endParaRPr sz="47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577901" y="3076868"/>
            <a:ext cx="11167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dirty="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Transporte de tuberías para la compañía de aguas públicas del Uruguay.</a:t>
            </a:r>
            <a:endParaRPr sz="4600" dirty="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6">
            <a:alphaModFix/>
          </a:blip>
          <a:srcRect l="22334" r="4485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7">
            <a:alphaModFix/>
          </a:blip>
          <a:srcRect l="8834" r="8834"/>
          <a:stretch/>
        </p:blipFill>
        <p:spPr>
          <a:xfrm>
            <a:off x="11790401" y="2693900"/>
            <a:ext cx="5074800" cy="462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8">
            <a:alphaModFix/>
          </a:blip>
          <a:srcRect l="9236" r="9236"/>
          <a:stretch/>
        </p:blipFill>
        <p:spPr>
          <a:xfrm>
            <a:off x="11767900" y="2654450"/>
            <a:ext cx="5119800" cy="470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5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775" y="4537513"/>
            <a:ext cx="5628452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01700" y="2801100"/>
            <a:ext cx="13050900" cy="4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Originalmente concebida en 1996 como una división de REPREMAR Shipping para desarrollar el transporte de carga marítimo y aéreo, REPREMAR Logistics se independizó el 1° de mayo de 1999. Actualmente es una de las empresas más reconocidas a nivel regional en el servicio de transporte de cargas entre Asia y la costa este de América del Sur. Por este propósito estamos continuamente invirtiendo en equipamiento informático y software que ayudan a resaltar y reforzar nuestras capacidades.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En un mundo cada día más complejo, dinámico y exigente, estamos convencidos de la importancia de los Sistemas de Información.</a:t>
            </a:r>
            <a:r>
              <a:rPr lang="es" sz="3300">
                <a:solidFill>
                  <a:srgbClr val="FF56B3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 </a:t>
            </a:r>
            <a:endParaRPr sz="2000">
              <a:solidFill>
                <a:schemeClr val="lt1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3487296" y="6742125"/>
            <a:ext cx="2798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601700" y="9375746"/>
            <a:ext cx="14493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Quienes somos?</a:t>
            </a:r>
            <a:endParaRPr sz="10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938450" y="9375750"/>
            <a:ext cx="2411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22" t="-550" r="24420" b="549"/>
          <a:stretch/>
        </p:blipFill>
        <p:spPr>
          <a:xfrm>
            <a:off x="0" y="-137100"/>
            <a:ext cx="18288000" cy="104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01700" y="2161800"/>
            <a:ext cx="7762200" cy="59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Servicios 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Especiales.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3" name="Google Shape;83;p16"/>
          <p:cNvCxnSpPr/>
          <p:nvPr/>
        </p:nvCxnSpPr>
        <p:spPr>
          <a:xfrm>
            <a:off x="946375" y="31804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/>
          <p:cNvSpPr txBox="1"/>
          <p:nvPr/>
        </p:nvSpPr>
        <p:spPr>
          <a:xfrm>
            <a:off x="7852950" y="9375750"/>
            <a:ext cx="2582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384" y="4149962"/>
            <a:ext cx="2291877" cy="22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l="26414" t="10897" r="28656" b="12250"/>
          <a:stretch/>
        </p:blipFill>
        <p:spPr>
          <a:xfrm>
            <a:off x="5742550" y="3961025"/>
            <a:ext cx="2726676" cy="26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8662881" y="4767213"/>
            <a:ext cx="44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endParaRPr sz="60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-125" y="0"/>
            <a:ext cx="18288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102900" y="3997506"/>
            <a:ext cx="16583400" cy="22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Embarcamos carga desde proveedores alrededor del globo y las entregamos en sitios de construcción en cualquier parte del mundo. Manejamos cualquier tipo de embarque que pueda ser parte de un proyecto, desde pequeños embarques LCL y contenedores, hasta piezas de enorme peso y dimensiones. 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Contamos con expertos en charteo de buques, manejo de cargas pesadas, camiones y gestión de proyectos.​</a:t>
            </a:r>
            <a:endParaRPr sz="4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601700" y="3269850"/>
            <a:ext cx="0" cy="3747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" name="Google Shape;97;p17"/>
          <p:cNvGrpSpPr/>
          <p:nvPr/>
        </p:nvGrpSpPr>
        <p:grpSpPr>
          <a:xfrm>
            <a:off x="601700" y="9375746"/>
            <a:ext cx="9905650" cy="147004"/>
            <a:chOff x="633500" y="9432521"/>
            <a:chExt cx="9905650" cy="147004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7812450" y="9432525"/>
              <a:ext cx="27267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Servicios Especiales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5714075" y="-2912725"/>
            <a:ext cx="17084700" cy="15201900"/>
          </a:xfrm>
          <a:prstGeom prst="ellipse">
            <a:avLst/>
          </a:prstGeom>
          <a:noFill/>
          <a:ln w="76200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6975131" y="676121"/>
            <a:ext cx="26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538021" y="8060775"/>
            <a:ext cx="4518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300">
              <a:solidFill>
                <a:srgbClr val="FFFF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601700" y="681326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8"/>
          <p:cNvSpPr txBox="1"/>
          <p:nvPr/>
        </p:nvSpPr>
        <p:spPr>
          <a:xfrm>
            <a:off x="601700" y="3464100"/>
            <a:ext cx="95259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3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Servicios</a:t>
            </a:r>
            <a:endParaRPr sz="93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3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Especiales.</a:t>
            </a:r>
            <a:endParaRPr sz="93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601700" y="9375746"/>
            <a:ext cx="9788950" cy="147004"/>
            <a:chOff x="633500" y="9432521"/>
            <a:chExt cx="9788950" cy="147004"/>
          </a:xfrm>
        </p:grpSpPr>
        <p:sp>
          <p:nvSpPr>
            <p:cNvPr id="112" name="Google Shape;112;p18"/>
            <p:cNvSpPr txBox="1"/>
            <p:nvPr/>
          </p:nvSpPr>
          <p:spPr>
            <a:xfrm>
              <a:off x="7929150" y="9432525"/>
              <a:ext cx="2493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Servicios Especiales.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4" name="Google Shape;114;p18"/>
          <p:cNvSpPr/>
          <p:nvPr/>
        </p:nvSpPr>
        <p:spPr>
          <a:xfrm>
            <a:off x="10247287" y="1056907"/>
            <a:ext cx="423600" cy="4236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1139924" y="3456495"/>
            <a:ext cx="423600" cy="4236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1090399" y="5856082"/>
            <a:ext cx="423600" cy="4236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9975124" y="8326207"/>
            <a:ext cx="423600" cy="4236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11032825" y="745350"/>
            <a:ext cx="5026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Transporte de maquinaria y vehículos especiales.</a:t>
            </a:r>
            <a:r>
              <a:rPr lang="es" sz="2800">
                <a:solidFill>
                  <a:srgbClr val="FFFFFF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2800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1885824" y="3068000"/>
            <a:ext cx="4406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Embalajes y packings especiales.</a:t>
            </a:r>
            <a:endParaRPr sz="3000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836298" y="5467575"/>
            <a:ext cx="4920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Operativas de cargas a granel en bodega.</a:t>
            </a:r>
            <a:r>
              <a:rPr lang="es" sz="3300">
                <a:solidFill>
                  <a:srgbClr val="FFFFFF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3300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0670875" y="8199450"/>
            <a:ext cx="575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Transporte de animales vivos.</a:t>
            </a:r>
            <a:endParaRPr sz="3300">
              <a:solidFill>
                <a:srgbClr val="FFFFFF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t="5721" b="100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601700" y="3762000"/>
            <a:ext cx="10579200" cy="59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TRANSPORTE DE YATES.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946375" y="47806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9"/>
          <p:cNvSpPr txBox="1"/>
          <p:nvPr/>
        </p:nvSpPr>
        <p:spPr>
          <a:xfrm>
            <a:off x="7852950" y="9375750"/>
            <a:ext cx="2582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384" y="4149962"/>
            <a:ext cx="2291877" cy="22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l="26414" t="10897" r="28656" b="12250"/>
          <a:stretch/>
        </p:blipFill>
        <p:spPr>
          <a:xfrm>
            <a:off x="5742550" y="3961025"/>
            <a:ext cx="2726676" cy="26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8662881" y="4767213"/>
            <a:ext cx="44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endParaRPr sz="6000"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-125" y="0"/>
            <a:ext cx="18288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2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0"/>
          <p:cNvCxnSpPr/>
          <p:nvPr/>
        </p:nvCxnSpPr>
        <p:spPr>
          <a:xfrm>
            <a:off x="601700" y="3269850"/>
            <a:ext cx="0" cy="3747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20"/>
          <p:cNvGrpSpPr/>
          <p:nvPr/>
        </p:nvGrpSpPr>
        <p:grpSpPr>
          <a:xfrm>
            <a:off x="601700" y="9375746"/>
            <a:ext cx="10058875" cy="147004"/>
            <a:chOff x="633500" y="9432521"/>
            <a:chExt cx="10058875" cy="147004"/>
          </a:xfrm>
        </p:grpSpPr>
        <p:sp>
          <p:nvSpPr>
            <p:cNvPr id="143" name="Google Shape;143;p20"/>
            <p:cNvSpPr txBox="1"/>
            <p:nvPr/>
          </p:nvSpPr>
          <p:spPr>
            <a:xfrm>
              <a:off x="7965675" y="9432525"/>
              <a:ext cx="27267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000">
                  <a:solidFill>
                    <a:schemeClr val="lt1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Repremar Logistics | </a:t>
              </a:r>
              <a:r>
                <a:rPr lang="es" sz="1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Repremar Group</a:t>
              </a:r>
              <a:r>
                <a:rPr lang="es" sz="10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 </a:t>
              </a:r>
              <a:endPara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144" name="Google Shape;144;p20"/>
            <p:cNvSpPr txBox="1"/>
            <p:nvPr/>
          </p:nvSpPr>
          <p:spPr>
            <a:xfrm>
              <a:off x="633500" y="9432521"/>
              <a:ext cx="14493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TRANSPORTE DE YATES.</a:t>
              </a:r>
              <a:endParaRPr sz="1000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45" name="Google Shape;145;p20"/>
          <p:cNvSpPr txBox="1"/>
          <p:nvPr/>
        </p:nvSpPr>
        <p:spPr>
          <a:xfrm>
            <a:off x="1030925" y="3901338"/>
            <a:ext cx="165834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BDAF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Desde el 2015 Repremar Logistics ha gestionado la logística de más de 100 yates y veleros con origen/destino en Europa, Brasil, Estados Unidos y Uruguay.</a:t>
            </a:r>
            <a:r>
              <a:rPr lang="es" sz="33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 Con una experiencia de más de 10 años consideramos este servicio como uno de nuestros pilares en cuanto a cargas proyecto.</a:t>
            </a:r>
            <a:endParaRPr sz="48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DA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l="350" r="-349" b="15923"/>
          <a:stretch/>
        </p:blipFill>
        <p:spPr>
          <a:xfrm>
            <a:off x="0" y="-875"/>
            <a:ext cx="1834522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01700" y="3546100"/>
            <a:ext cx="11988900" cy="5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MISIONES 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DE PAZ ONU.</a:t>
            </a:r>
            <a:endParaRPr sz="10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832075" y="4844100"/>
            <a:ext cx="38067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1"/>
          <p:cNvSpPr txBox="1"/>
          <p:nvPr/>
        </p:nvSpPr>
        <p:spPr>
          <a:xfrm>
            <a:off x="7852950" y="9375750"/>
            <a:ext cx="25821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Repremar Logistics | </a:t>
            </a:r>
            <a:r>
              <a:rPr lang="es" sz="1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Repremar Group</a:t>
            </a:r>
            <a:r>
              <a:rPr lang="es"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5750" y="352600"/>
            <a:ext cx="1110548" cy="8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Macintosh PowerPoint</Application>
  <PresentationFormat>Personalizado</PresentationFormat>
  <Paragraphs>101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Lexend Black</vt:lpstr>
      <vt:lpstr>Lexend Medium</vt:lpstr>
      <vt:lpstr>Manrope Medium</vt:lpstr>
      <vt:lpstr>Lexend ExtraLight</vt:lpstr>
      <vt:lpstr>Lexend Light</vt:lpstr>
      <vt:lpstr>Arial</vt:lpstr>
      <vt:lpstr>Lexend</vt:lpstr>
      <vt:lpstr>Impact</vt:lpstr>
      <vt:lpstr>Archivo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Nicolás Aversa</cp:lastModifiedBy>
  <cp:revision>1</cp:revision>
  <dcterms:modified xsi:type="dcterms:W3CDTF">2024-08-27T13:21:08Z</dcterms:modified>
</cp:coreProperties>
</file>